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8"/>
  </p:notesMasterIdLst>
  <p:sldIdLst>
    <p:sldId id="257" r:id="rId4"/>
    <p:sldId id="258" r:id="rId5"/>
    <p:sldId id="259" r:id="rId6"/>
    <p:sldId id="264" r:id="rId7"/>
    <p:sldId id="265" r:id="rId8"/>
    <p:sldId id="260" r:id="rId9"/>
    <p:sldId id="266" r:id="rId10"/>
    <p:sldId id="267" r:id="rId11"/>
    <p:sldId id="268" r:id="rId12"/>
    <p:sldId id="269" r:id="rId13"/>
    <p:sldId id="270" r:id="rId14"/>
    <p:sldId id="261" r:id="rId15"/>
    <p:sldId id="271" r:id="rId16"/>
    <p:sldId id="272" r:id="rId17"/>
  </p:sldIdLst>
  <p:sldSz cx="9144000" cy="5143500" type="screen16x9"/>
  <p:notesSz cx="6858000" cy="9144000"/>
  <p:embeddedFontLst>
    <p:embeddedFont>
      <p:font typeface="Dosis" pitchFamily="2" charset="0"/>
      <p:regular r:id="rId19"/>
      <p:bold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Black" panose="02000000000000000000" pitchFamily="2" charset="0"/>
      <p:bold r:id="rId25"/>
      <p:boldItalic r:id="rId26"/>
    </p:embeddedFont>
    <p:embeddedFont>
      <p:font typeface="Roboto Thin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3B8DCC-FE9B-4DF9-8F44-8C8AD2373893}" v="30" dt="2024-09-12T18:35:30.064"/>
  </p1510:revLst>
</p1510:revInfo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 autoAdjust="0"/>
    <p:restoredTop sz="94711" autoAdjust="0"/>
  </p:normalViewPr>
  <p:slideViewPr>
    <p:cSldViewPr snapToGrid="0">
      <p:cViewPr varScale="1">
        <p:scale>
          <a:sx n="117" d="100"/>
          <a:sy n="117" d="100"/>
        </p:scale>
        <p:origin x="162" y="6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microsoft.com/office/2016/11/relationships/changesInfo" Target="changesInfos/changesInfo1.xml"/><Relationship Id="rId8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hena Mascarenhas" userId="b07ffc02379ad257" providerId="LiveId" clId="{733B8DCC-FE9B-4DF9-8F44-8C8AD2373893}"/>
    <pc:docChg chg="undo custSel addSld delSld modSld sldOrd">
      <pc:chgData name="Athena Mascarenhas" userId="b07ffc02379ad257" providerId="LiveId" clId="{733B8DCC-FE9B-4DF9-8F44-8C8AD2373893}" dt="2024-09-12T18:49:22.167" v="5501" actId="14100"/>
      <pc:docMkLst>
        <pc:docMk/>
      </pc:docMkLst>
      <pc:sldChg chg="addSp modSp mod">
        <pc:chgData name="Athena Mascarenhas" userId="b07ffc02379ad257" providerId="LiveId" clId="{733B8DCC-FE9B-4DF9-8F44-8C8AD2373893}" dt="2024-09-12T16:14:19.211" v="88" actId="20577"/>
        <pc:sldMkLst>
          <pc:docMk/>
          <pc:sldMk cId="0" sldId="257"/>
        </pc:sldMkLst>
        <pc:spChg chg="mod">
          <ac:chgData name="Athena Mascarenhas" userId="b07ffc02379ad257" providerId="LiveId" clId="{733B8DCC-FE9B-4DF9-8F44-8C8AD2373893}" dt="2024-09-12T16:14:19.211" v="88" actId="20577"/>
          <ac:spMkLst>
            <pc:docMk/>
            <pc:sldMk cId="0" sldId="257"/>
            <ac:spMk id="298" creationId="{00000000-0000-0000-0000-000000000000}"/>
          </ac:spMkLst>
        </pc:spChg>
        <pc:picChg chg="add mod">
          <ac:chgData name="Athena Mascarenhas" userId="b07ffc02379ad257" providerId="LiveId" clId="{733B8DCC-FE9B-4DF9-8F44-8C8AD2373893}" dt="2024-09-12T16:13:56.203" v="39" actId="1076"/>
          <ac:picMkLst>
            <pc:docMk/>
            <pc:sldMk cId="0" sldId="257"/>
            <ac:picMk id="1026" creationId="{E1E77A3F-7447-05B2-BCAC-00B449BF0FD8}"/>
          </ac:picMkLst>
        </pc:picChg>
      </pc:sldChg>
      <pc:sldChg chg="addSp modSp mod">
        <pc:chgData name="Athena Mascarenhas" userId="b07ffc02379ad257" providerId="LiveId" clId="{733B8DCC-FE9B-4DF9-8F44-8C8AD2373893}" dt="2024-09-12T17:45:14.178" v="3336" actId="20577"/>
        <pc:sldMkLst>
          <pc:docMk/>
          <pc:sldMk cId="0" sldId="258"/>
        </pc:sldMkLst>
        <pc:spChg chg="add">
          <ac:chgData name="Athena Mascarenhas" userId="b07ffc02379ad257" providerId="LiveId" clId="{733B8DCC-FE9B-4DF9-8F44-8C8AD2373893}" dt="2024-09-12T16:23:20.979" v="442"/>
          <ac:spMkLst>
            <pc:docMk/>
            <pc:sldMk cId="0" sldId="258"/>
            <ac:spMk id="2" creationId="{611B5201-0A43-21BF-919A-A960B4FCB320}"/>
          </ac:spMkLst>
        </pc:spChg>
        <pc:spChg chg="mod">
          <ac:chgData name="Athena Mascarenhas" userId="b07ffc02379ad257" providerId="LiveId" clId="{733B8DCC-FE9B-4DF9-8F44-8C8AD2373893}" dt="2024-09-12T16:10:11.783" v="0" actId="20577"/>
          <ac:spMkLst>
            <pc:docMk/>
            <pc:sldMk cId="0" sldId="258"/>
            <ac:spMk id="304" creationId="{00000000-0000-0000-0000-000000000000}"/>
          </ac:spMkLst>
        </pc:spChg>
        <pc:spChg chg="mod">
          <ac:chgData name="Athena Mascarenhas" userId="b07ffc02379ad257" providerId="LiveId" clId="{733B8DCC-FE9B-4DF9-8F44-8C8AD2373893}" dt="2024-09-12T17:45:14.178" v="3336" actId="20577"/>
          <ac:spMkLst>
            <pc:docMk/>
            <pc:sldMk cId="0" sldId="258"/>
            <ac:spMk id="305" creationId="{00000000-0000-0000-0000-000000000000}"/>
          </ac:spMkLst>
        </pc:spChg>
      </pc:sldChg>
      <pc:sldChg chg="modSp mod">
        <pc:chgData name="Athena Mascarenhas" userId="b07ffc02379ad257" providerId="LiveId" clId="{733B8DCC-FE9B-4DF9-8F44-8C8AD2373893}" dt="2024-09-12T18:32:51.654" v="4856" actId="20577"/>
        <pc:sldMkLst>
          <pc:docMk/>
          <pc:sldMk cId="0" sldId="259"/>
        </pc:sldMkLst>
        <pc:spChg chg="mod">
          <ac:chgData name="Athena Mascarenhas" userId="b07ffc02379ad257" providerId="LiveId" clId="{733B8DCC-FE9B-4DF9-8F44-8C8AD2373893}" dt="2024-09-12T18:32:51.654" v="4856" actId="20577"/>
          <ac:spMkLst>
            <pc:docMk/>
            <pc:sldMk cId="0" sldId="259"/>
            <ac:spMk id="310" creationId="{00000000-0000-0000-0000-000000000000}"/>
          </ac:spMkLst>
        </pc:spChg>
      </pc:sldChg>
      <pc:sldChg chg="modSp mod">
        <pc:chgData name="Athena Mascarenhas" userId="b07ffc02379ad257" providerId="LiveId" clId="{733B8DCC-FE9B-4DF9-8F44-8C8AD2373893}" dt="2024-09-12T18:33:03.713" v="4863" actId="1076"/>
        <pc:sldMkLst>
          <pc:docMk/>
          <pc:sldMk cId="0" sldId="260"/>
        </pc:sldMkLst>
        <pc:spChg chg="mod">
          <ac:chgData name="Athena Mascarenhas" userId="b07ffc02379ad257" providerId="LiveId" clId="{733B8DCC-FE9B-4DF9-8F44-8C8AD2373893}" dt="2024-09-12T18:33:03.713" v="4863" actId="1076"/>
          <ac:spMkLst>
            <pc:docMk/>
            <pc:sldMk cId="0" sldId="260"/>
            <ac:spMk id="315" creationId="{00000000-0000-0000-0000-000000000000}"/>
          </ac:spMkLst>
        </pc:spChg>
        <pc:spChg chg="mod">
          <ac:chgData name="Athena Mascarenhas" userId="b07ffc02379ad257" providerId="LiveId" clId="{733B8DCC-FE9B-4DF9-8F44-8C8AD2373893}" dt="2024-09-12T17:02:46.422" v="2070" actId="20577"/>
          <ac:spMkLst>
            <pc:docMk/>
            <pc:sldMk cId="0" sldId="260"/>
            <ac:spMk id="316" creationId="{00000000-0000-0000-0000-000000000000}"/>
          </ac:spMkLst>
        </pc:spChg>
        <pc:graphicFrameChg chg="mod modGraphic">
          <ac:chgData name="Athena Mascarenhas" userId="b07ffc02379ad257" providerId="LiveId" clId="{733B8DCC-FE9B-4DF9-8F44-8C8AD2373893}" dt="2024-09-12T17:56:17.893" v="3920" actId="1076"/>
          <ac:graphicFrameMkLst>
            <pc:docMk/>
            <pc:sldMk cId="0" sldId="260"/>
            <ac:graphicFrameMk id="317" creationId="{00000000-0000-0000-0000-000000000000}"/>
          </ac:graphicFrameMkLst>
        </pc:graphicFrameChg>
      </pc:sldChg>
      <pc:sldChg chg="addSp delSp modSp add del mod">
        <pc:chgData name="Athena Mascarenhas" userId="b07ffc02379ad257" providerId="LiveId" clId="{733B8DCC-FE9B-4DF9-8F44-8C8AD2373893}" dt="2024-09-12T18:49:22.167" v="5501" actId="14100"/>
        <pc:sldMkLst>
          <pc:docMk/>
          <pc:sldMk cId="0" sldId="261"/>
        </pc:sldMkLst>
        <pc:spChg chg="mod">
          <ac:chgData name="Athena Mascarenhas" userId="b07ffc02379ad257" providerId="LiveId" clId="{733B8DCC-FE9B-4DF9-8F44-8C8AD2373893}" dt="2024-09-12T18:34:04.229" v="4883" actId="20577"/>
          <ac:spMkLst>
            <pc:docMk/>
            <pc:sldMk cId="0" sldId="261"/>
            <ac:spMk id="322" creationId="{00000000-0000-0000-0000-000000000000}"/>
          </ac:spMkLst>
        </pc:spChg>
        <pc:spChg chg="mod">
          <ac:chgData name="Athena Mascarenhas" userId="b07ffc02379ad257" providerId="LiveId" clId="{733B8DCC-FE9B-4DF9-8F44-8C8AD2373893}" dt="2024-09-12T18:19:52.134" v="4095" actId="1076"/>
          <ac:spMkLst>
            <pc:docMk/>
            <pc:sldMk cId="0" sldId="261"/>
            <ac:spMk id="323" creationId="{00000000-0000-0000-0000-000000000000}"/>
          </ac:spMkLst>
        </pc:spChg>
        <pc:spChg chg="mod">
          <ac:chgData name="Athena Mascarenhas" userId="b07ffc02379ad257" providerId="LiveId" clId="{733B8DCC-FE9B-4DF9-8F44-8C8AD2373893}" dt="2024-09-12T18:49:22.167" v="5501" actId="14100"/>
          <ac:spMkLst>
            <pc:docMk/>
            <pc:sldMk cId="0" sldId="261"/>
            <ac:spMk id="324" creationId="{00000000-0000-0000-0000-000000000000}"/>
          </ac:spMkLst>
        </pc:spChg>
        <pc:graphicFrameChg chg="add del mod modGraphic">
          <ac:chgData name="Athena Mascarenhas" userId="b07ffc02379ad257" providerId="LiveId" clId="{733B8DCC-FE9B-4DF9-8F44-8C8AD2373893}" dt="2024-09-12T18:15:38.208" v="4021" actId="478"/>
          <ac:graphicFrameMkLst>
            <pc:docMk/>
            <pc:sldMk cId="0" sldId="261"/>
            <ac:graphicFrameMk id="2" creationId="{D10243FE-9DB1-76D5-F6D9-9430B2EC0D6A}"/>
          </ac:graphicFrameMkLst>
        </pc:graphicFrameChg>
        <pc:graphicFrameChg chg="add mod">
          <ac:chgData name="Athena Mascarenhas" userId="b07ffc02379ad257" providerId="LiveId" clId="{733B8DCC-FE9B-4DF9-8F44-8C8AD2373893}" dt="2024-09-12T18:16:42.041" v="4028" actId="1076"/>
          <ac:graphicFrameMkLst>
            <pc:docMk/>
            <pc:sldMk cId="0" sldId="261"/>
            <ac:graphicFrameMk id="3" creationId="{106EE9E9-0A22-A4D4-F408-C1ECBAEC3B87}"/>
          </ac:graphicFrameMkLst>
        </pc:graphicFrameChg>
        <pc:graphicFrameChg chg="add mod modGraphic">
          <ac:chgData name="Athena Mascarenhas" userId="b07ffc02379ad257" providerId="LiveId" clId="{733B8DCC-FE9B-4DF9-8F44-8C8AD2373893}" dt="2024-09-12T18:18:13.308" v="4069" actId="255"/>
          <ac:graphicFrameMkLst>
            <pc:docMk/>
            <pc:sldMk cId="0" sldId="261"/>
            <ac:graphicFrameMk id="4" creationId="{C2272539-78D8-385E-C58A-82C9D37A19F7}"/>
          </ac:graphicFrameMkLst>
        </pc:graphicFrameChg>
        <pc:graphicFrameChg chg="mod modGraphic">
          <ac:chgData name="Athena Mascarenhas" userId="b07ffc02379ad257" providerId="LiveId" clId="{733B8DCC-FE9B-4DF9-8F44-8C8AD2373893}" dt="2024-09-12T18:17:31.528" v="4065" actId="20577"/>
          <ac:graphicFrameMkLst>
            <pc:docMk/>
            <pc:sldMk cId="0" sldId="261"/>
            <ac:graphicFrameMk id="325" creationId="{00000000-0000-0000-0000-000000000000}"/>
          </ac:graphicFrameMkLst>
        </pc:graphicFrameChg>
      </pc:sldChg>
      <pc:sldChg chg="del">
        <pc:chgData name="Athena Mascarenhas" userId="b07ffc02379ad257" providerId="LiveId" clId="{733B8DCC-FE9B-4DF9-8F44-8C8AD2373893}" dt="2024-09-12T17:37:14.725" v="3072" actId="47"/>
        <pc:sldMkLst>
          <pc:docMk/>
          <pc:sldMk cId="0" sldId="262"/>
        </pc:sldMkLst>
      </pc:sldChg>
      <pc:sldChg chg="new del">
        <pc:chgData name="Athena Mascarenhas" userId="b07ffc02379ad257" providerId="LiveId" clId="{733B8DCC-FE9B-4DF9-8F44-8C8AD2373893}" dt="2024-09-12T16:30:30.471" v="627" actId="47"/>
        <pc:sldMkLst>
          <pc:docMk/>
          <pc:sldMk cId="430790390" sldId="263"/>
        </pc:sldMkLst>
      </pc:sldChg>
      <pc:sldChg chg="modSp add mod ord">
        <pc:chgData name="Athena Mascarenhas" userId="b07ffc02379ad257" providerId="LiveId" clId="{733B8DCC-FE9B-4DF9-8F44-8C8AD2373893}" dt="2024-09-12T16:33:43.995" v="710" actId="20577"/>
        <pc:sldMkLst>
          <pc:docMk/>
          <pc:sldMk cId="3414358583" sldId="264"/>
        </pc:sldMkLst>
        <pc:spChg chg="mod">
          <ac:chgData name="Athena Mascarenhas" userId="b07ffc02379ad257" providerId="LiveId" clId="{733B8DCC-FE9B-4DF9-8F44-8C8AD2373893}" dt="2024-09-12T16:30:41.728" v="655" actId="20577"/>
          <ac:spMkLst>
            <pc:docMk/>
            <pc:sldMk cId="3414358583" sldId="264"/>
            <ac:spMk id="304" creationId="{00000000-0000-0000-0000-000000000000}"/>
          </ac:spMkLst>
        </pc:spChg>
        <pc:spChg chg="mod">
          <ac:chgData name="Athena Mascarenhas" userId="b07ffc02379ad257" providerId="LiveId" clId="{733B8DCC-FE9B-4DF9-8F44-8C8AD2373893}" dt="2024-09-12T16:33:43.995" v="710" actId="20577"/>
          <ac:spMkLst>
            <pc:docMk/>
            <pc:sldMk cId="3414358583" sldId="264"/>
            <ac:spMk id="305" creationId="{00000000-0000-0000-0000-000000000000}"/>
          </ac:spMkLst>
        </pc:spChg>
      </pc:sldChg>
      <pc:sldChg chg="new del ord">
        <pc:chgData name="Athena Mascarenhas" userId="b07ffc02379ad257" providerId="LiveId" clId="{733B8DCC-FE9B-4DF9-8F44-8C8AD2373893}" dt="2024-09-12T16:36:36.457" v="743" actId="47"/>
        <pc:sldMkLst>
          <pc:docMk/>
          <pc:sldMk cId="468824033" sldId="265"/>
        </pc:sldMkLst>
      </pc:sldChg>
      <pc:sldChg chg="modSp add mod ord">
        <pc:chgData name="Athena Mascarenhas" userId="b07ffc02379ad257" providerId="LiveId" clId="{733B8DCC-FE9B-4DF9-8F44-8C8AD2373893}" dt="2024-09-12T18:32:56.033" v="4859" actId="20577"/>
        <pc:sldMkLst>
          <pc:docMk/>
          <pc:sldMk cId="1099924667" sldId="265"/>
        </pc:sldMkLst>
        <pc:spChg chg="mod">
          <ac:chgData name="Athena Mascarenhas" userId="b07ffc02379ad257" providerId="LiveId" clId="{733B8DCC-FE9B-4DF9-8F44-8C8AD2373893}" dt="2024-09-12T18:32:56.033" v="4859" actId="20577"/>
          <ac:spMkLst>
            <pc:docMk/>
            <pc:sldMk cId="1099924667" sldId="265"/>
            <ac:spMk id="310" creationId="{00000000-0000-0000-0000-000000000000}"/>
          </ac:spMkLst>
        </pc:spChg>
      </pc:sldChg>
      <pc:sldChg chg="modSp add mod ord">
        <pc:chgData name="Athena Mascarenhas" userId="b07ffc02379ad257" providerId="LiveId" clId="{733B8DCC-FE9B-4DF9-8F44-8C8AD2373893}" dt="2024-09-12T18:33:08.050" v="4866" actId="20577"/>
        <pc:sldMkLst>
          <pc:docMk/>
          <pc:sldMk cId="2619759953" sldId="266"/>
        </pc:sldMkLst>
        <pc:spChg chg="mod">
          <ac:chgData name="Athena Mascarenhas" userId="b07ffc02379ad257" providerId="LiveId" clId="{733B8DCC-FE9B-4DF9-8F44-8C8AD2373893}" dt="2024-09-12T18:33:08.050" v="4866" actId="20577"/>
          <ac:spMkLst>
            <pc:docMk/>
            <pc:sldMk cId="2619759953" sldId="266"/>
            <ac:spMk id="310" creationId="{00000000-0000-0000-0000-000000000000}"/>
          </ac:spMkLst>
        </pc:spChg>
      </pc:sldChg>
      <pc:sldChg chg="new del">
        <pc:chgData name="Athena Mascarenhas" userId="b07ffc02379ad257" providerId="LiveId" clId="{733B8DCC-FE9B-4DF9-8F44-8C8AD2373893}" dt="2024-09-12T17:21:38.684" v="2481" actId="680"/>
        <pc:sldMkLst>
          <pc:docMk/>
          <pc:sldMk cId="1085097258" sldId="267"/>
        </pc:sldMkLst>
      </pc:sldChg>
      <pc:sldChg chg="delSp modSp add del mod ord">
        <pc:chgData name="Athena Mascarenhas" userId="b07ffc02379ad257" providerId="LiveId" clId="{733B8DCC-FE9B-4DF9-8F44-8C8AD2373893}" dt="2024-09-12T17:17:03.896" v="2300" actId="47"/>
        <pc:sldMkLst>
          <pc:docMk/>
          <pc:sldMk cId="1289165726" sldId="267"/>
        </pc:sldMkLst>
        <pc:spChg chg="mod">
          <ac:chgData name="Athena Mascarenhas" userId="b07ffc02379ad257" providerId="LiveId" clId="{733B8DCC-FE9B-4DF9-8F44-8C8AD2373893}" dt="2024-09-12T17:09:35.023" v="2095" actId="20577"/>
          <ac:spMkLst>
            <pc:docMk/>
            <pc:sldMk cId="1289165726" sldId="267"/>
            <ac:spMk id="315" creationId="{00000000-0000-0000-0000-000000000000}"/>
          </ac:spMkLst>
        </pc:spChg>
        <pc:spChg chg="del mod">
          <ac:chgData name="Athena Mascarenhas" userId="b07ffc02379ad257" providerId="LiveId" clId="{733B8DCC-FE9B-4DF9-8F44-8C8AD2373893}" dt="2024-09-12T17:16:24.353" v="2297" actId="478"/>
          <ac:spMkLst>
            <pc:docMk/>
            <pc:sldMk cId="1289165726" sldId="267"/>
            <ac:spMk id="316" creationId="{00000000-0000-0000-0000-000000000000}"/>
          </ac:spMkLst>
        </pc:spChg>
        <pc:graphicFrameChg chg="mod modGraphic">
          <ac:chgData name="Athena Mascarenhas" userId="b07ffc02379ad257" providerId="LiveId" clId="{733B8DCC-FE9B-4DF9-8F44-8C8AD2373893}" dt="2024-09-12T17:16:54.668" v="2299" actId="6549"/>
          <ac:graphicFrameMkLst>
            <pc:docMk/>
            <pc:sldMk cId="1289165726" sldId="267"/>
            <ac:graphicFrameMk id="317" creationId="{00000000-0000-0000-0000-000000000000}"/>
          </ac:graphicFrameMkLst>
        </pc:graphicFrameChg>
      </pc:sldChg>
      <pc:sldChg chg="modSp add mod ord">
        <pc:chgData name="Athena Mascarenhas" userId="b07ffc02379ad257" providerId="LiveId" clId="{733B8DCC-FE9B-4DF9-8F44-8C8AD2373893}" dt="2024-09-12T18:33:28.436" v="4871" actId="1076"/>
        <pc:sldMkLst>
          <pc:docMk/>
          <pc:sldMk cId="2614553514" sldId="267"/>
        </pc:sldMkLst>
        <pc:spChg chg="mod">
          <ac:chgData name="Athena Mascarenhas" userId="b07ffc02379ad257" providerId="LiveId" clId="{733B8DCC-FE9B-4DF9-8F44-8C8AD2373893}" dt="2024-09-12T18:33:28.436" v="4871" actId="1076"/>
          <ac:spMkLst>
            <pc:docMk/>
            <pc:sldMk cId="2614553514" sldId="267"/>
            <ac:spMk id="315" creationId="{00000000-0000-0000-0000-000000000000}"/>
          </ac:spMkLst>
        </pc:spChg>
        <pc:spChg chg="mod">
          <ac:chgData name="Athena Mascarenhas" userId="b07ffc02379ad257" providerId="LiveId" clId="{733B8DCC-FE9B-4DF9-8F44-8C8AD2373893}" dt="2024-09-12T17:40:54.794" v="3183" actId="1076"/>
          <ac:spMkLst>
            <pc:docMk/>
            <pc:sldMk cId="2614553514" sldId="267"/>
            <ac:spMk id="316" creationId="{00000000-0000-0000-0000-000000000000}"/>
          </ac:spMkLst>
        </pc:spChg>
        <pc:graphicFrameChg chg="mod modGraphic">
          <ac:chgData name="Athena Mascarenhas" userId="b07ffc02379ad257" providerId="LiveId" clId="{733B8DCC-FE9B-4DF9-8F44-8C8AD2373893}" dt="2024-09-12T17:40:55.406" v="3184" actId="1076"/>
          <ac:graphicFrameMkLst>
            <pc:docMk/>
            <pc:sldMk cId="2614553514" sldId="267"/>
            <ac:graphicFrameMk id="317" creationId="{00000000-0000-0000-0000-000000000000}"/>
          </ac:graphicFrameMkLst>
        </pc:graphicFrameChg>
      </pc:sldChg>
      <pc:sldChg chg="modSp add mod ord">
        <pc:chgData name="Athena Mascarenhas" userId="b07ffc02379ad257" providerId="LiveId" clId="{733B8DCC-FE9B-4DF9-8F44-8C8AD2373893}" dt="2024-09-12T18:33:46.013" v="4874" actId="20577"/>
        <pc:sldMkLst>
          <pc:docMk/>
          <pc:sldMk cId="634476711" sldId="268"/>
        </pc:sldMkLst>
        <pc:spChg chg="mod">
          <ac:chgData name="Athena Mascarenhas" userId="b07ffc02379ad257" providerId="LiveId" clId="{733B8DCC-FE9B-4DF9-8F44-8C8AD2373893}" dt="2024-09-12T18:33:46.013" v="4874" actId="20577"/>
          <ac:spMkLst>
            <pc:docMk/>
            <pc:sldMk cId="634476711" sldId="268"/>
            <ac:spMk id="310" creationId="{00000000-0000-0000-0000-000000000000}"/>
          </ac:spMkLst>
        </pc:spChg>
      </pc:sldChg>
      <pc:sldChg chg="modSp add mod ord">
        <pc:chgData name="Athena Mascarenhas" userId="b07ffc02379ad257" providerId="LiveId" clId="{733B8DCC-FE9B-4DF9-8F44-8C8AD2373893}" dt="2024-09-12T18:33:52.578" v="4877" actId="20577"/>
        <pc:sldMkLst>
          <pc:docMk/>
          <pc:sldMk cId="4216595854" sldId="269"/>
        </pc:sldMkLst>
        <pc:spChg chg="mod">
          <ac:chgData name="Athena Mascarenhas" userId="b07ffc02379ad257" providerId="LiveId" clId="{733B8DCC-FE9B-4DF9-8F44-8C8AD2373893}" dt="2024-09-12T18:33:52.578" v="4877" actId="20577"/>
          <ac:spMkLst>
            <pc:docMk/>
            <pc:sldMk cId="4216595854" sldId="269"/>
            <ac:spMk id="315" creationId="{00000000-0000-0000-0000-000000000000}"/>
          </ac:spMkLst>
        </pc:spChg>
        <pc:spChg chg="mod">
          <ac:chgData name="Athena Mascarenhas" userId="b07ffc02379ad257" providerId="LiveId" clId="{733B8DCC-FE9B-4DF9-8F44-8C8AD2373893}" dt="2024-09-12T17:57:30.944" v="3937" actId="20577"/>
          <ac:spMkLst>
            <pc:docMk/>
            <pc:sldMk cId="4216595854" sldId="269"/>
            <ac:spMk id="316" creationId="{00000000-0000-0000-0000-000000000000}"/>
          </ac:spMkLst>
        </pc:spChg>
        <pc:graphicFrameChg chg="mod modGraphic">
          <ac:chgData name="Athena Mascarenhas" userId="b07ffc02379ad257" providerId="LiveId" clId="{733B8DCC-FE9B-4DF9-8F44-8C8AD2373893}" dt="2024-09-12T17:56:37.327" v="3923" actId="1076"/>
          <ac:graphicFrameMkLst>
            <pc:docMk/>
            <pc:sldMk cId="4216595854" sldId="269"/>
            <ac:graphicFrameMk id="317" creationId="{00000000-0000-0000-0000-000000000000}"/>
          </ac:graphicFrameMkLst>
        </pc:graphicFrameChg>
      </pc:sldChg>
      <pc:sldChg chg="modSp add mod ord">
        <pc:chgData name="Athena Mascarenhas" userId="b07ffc02379ad257" providerId="LiveId" clId="{733B8DCC-FE9B-4DF9-8F44-8C8AD2373893}" dt="2024-09-12T18:33:58.256" v="4880" actId="20577"/>
        <pc:sldMkLst>
          <pc:docMk/>
          <pc:sldMk cId="3099266955" sldId="270"/>
        </pc:sldMkLst>
        <pc:spChg chg="mod">
          <ac:chgData name="Athena Mascarenhas" userId="b07ffc02379ad257" providerId="LiveId" clId="{733B8DCC-FE9B-4DF9-8F44-8C8AD2373893}" dt="2024-09-12T18:33:58.256" v="4880" actId="20577"/>
          <ac:spMkLst>
            <pc:docMk/>
            <pc:sldMk cId="3099266955" sldId="270"/>
            <ac:spMk id="310" creationId="{00000000-0000-0000-0000-000000000000}"/>
          </ac:spMkLst>
        </pc:spChg>
      </pc:sldChg>
      <pc:sldChg chg="modSp add mod ord">
        <pc:chgData name="Athena Mascarenhas" userId="b07ffc02379ad257" providerId="LiveId" clId="{733B8DCC-FE9B-4DF9-8F44-8C8AD2373893}" dt="2024-09-12T18:34:30.542" v="4888" actId="1076"/>
        <pc:sldMkLst>
          <pc:docMk/>
          <pc:sldMk cId="2692824757" sldId="271"/>
        </pc:sldMkLst>
        <pc:spChg chg="mod">
          <ac:chgData name="Athena Mascarenhas" userId="b07ffc02379ad257" providerId="LiveId" clId="{733B8DCC-FE9B-4DF9-8F44-8C8AD2373893}" dt="2024-09-12T18:34:30.542" v="4888" actId="1076"/>
          <ac:spMkLst>
            <pc:docMk/>
            <pc:sldMk cId="2692824757" sldId="271"/>
            <ac:spMk id="310" creationId="{00000000-0000-0000-0000-000000000000}"/>
          </ac:spMkLst>
        </pc:spChg>
      </pc:sldChg>
      <pc:sldChg chg="addSp modSp add mod ord replId">
        <pc:chgData name="Athena Mascarenhas" userId="b07ffc02379ad257" providerId="LiveId" clId="{733B8DCC-FE9B-4DF9-8F44-8C8AD2373893}" dt="2024-09-12T18:43:11.513" v="5499" actId="20577"/>
        <pc:sldMkLst>
          <pc:docMk/>
          <pc:sldMk cId="1034475212" sldId="272"/>
        </pc:sldMkLst>
        <pc:spChg chg="add mod">
          <ac:chgData name="Athena Mascarenhas" userId="b07ffc02379ad257" providerId="LiveId" clId="{733B8DCC-FE9B-4DF9-8F44-8C8AD2373893}" dt="2024-09-12T18:35:28.519" v="4890"/>
          <ac:spMkLst>
            <pc:docMk/>
            <pc:sldMk cId="1034475212" sldId="272"/>
            <ac:spMk id="2" creationId="{487AD1EE-5BBE-3A59-722C-5FE00A1EC9AF}"/>
          </ac:spMkLst>
        </pc:spChg>
        <pc:spChg chg="mod">
          <ac:chgData name="Athena Mascarenhas" userId="b07ffc02379ad257" providerId="LiveId" clId="{733B8DCC-FE9B-4DF9-8F44-8C8AD2373893}" dt="2024-09-12T18:32:42.588" v="4853" actId="20577"/>
          <ac:spMkLst>
            <pc:docMk/>
            <pc:sldMk cId="1034475212" sldId="272"/>
            <ac:spMk id="304" creationId="{00000000-0000-0000-0000-000000000000}"/>
          </ac:spMkLst>
        </pc:spChg>
        <pc:spChg chg="mod">
          <ac:chgData name="Athena Mascarenhas" userId="b07ffc02379ad257" providerId="LiveId" clId="{733B8DCC-FE9B-4DF9-8F44-8C8AD2373893}" dt="2024-09-12T18:43:11.513" v="5499" actId="20577"/>
          <ac:spMkLst>
            <pc:docMk/>
            <pc:sldMk cId="1034475212" sldId="272"/>
            <ac:spMk id="305" creationId="{00000000-0000-0000-0000-000000000000}"/>
          </ac:spMkLst>
        </pc:spChg>
      </pc:sldChg>
    </pc:docChg>
  </pc:docChgLst>
</pc:chgInfo>
</file>

<file path=ppt/media/image1.png>
</file>

<file path=ppt/media/image10.jpe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10845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235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57085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1233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0834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503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8405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83375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858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0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Usage Funnels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with </a:t>
            </a:r>
            <a:r>
              <a:rPr lang="en-US" sz="56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</a:t>
            </a:r>
            <a:r>
              <a:rPr lang="en-US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Parker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Athena Mascarenhas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September 12</a:t>
            </a:r>
            <a:r>
              <a:rPr lang="en" sz="2800" baseline="300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th</a:t>
            </a: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, 2024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Warby Parker">
            <a:extLst>
              <a:ext uri="{FF2B5EF4-FFF2-40B4-BE49-F238E27FC236}">
                <a16:creationId xmlns:a16="http://schemas.microsoft.com/office/drawing/2014/main" id="{E1E77A3F-7447-05B2-BCAC-00B449BF0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350" y="477227"/>
            <a:ext cx="3573095" cy="714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177974" y="19358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Is there a difference in purchase rates based on the number of eyewear items received to try on?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77974" y="1085516"/>
            <a:ext cx="8520600" cy="101396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During the Home Try-On stage, an A/B Test was conducted. Approximately 50% received 3 pairs of eyewear and approximately 50% received 5 pairs of eyewear.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purchase rate was higher for users that received 5 pairs (79%) vs the users that received 3 pairs (53%)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1395456892"/>
              </p:ext>
            </p:extLst>
          </p:nvPr>
        </p:nvGraphicFramePr>
        <p:xfrm>
          <a:off x="177973" y="2092918"/>
          <a:ext cx="8520601" cy="105105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9120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71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97396">
                  <a:extLst>
                    <a:ext uri="{9D8B030D-6E8A-4147-A177-3AD203B41FA5}">
                      <a16:colId xmlns:a16="http://schemas.microsoft.com/office/drawing/2014/main" val="1759074745"/>
                    </a:ext>
                  </a:extLst>
                </a:gridCol>
                <a:gridCol w="17939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272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Pairs received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Users 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Total Users that made a purchase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Percent Purchased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1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3 pairs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379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201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53%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16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5 pairs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371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294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79%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6595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What are common types of eyewear purchased for each style?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4800" dirty="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  <p:extLst>
      <p:ext uri="{BB962C8B-B14F-4D97-AF65-F5344CB8AC3E}">
        <p14:creationId xmlns:p14="http://schemas.microsoft.com/office/powerpoint/2010/main" val="3099266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86388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are common types of eyewear purchased for each style?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5179100" y="1157169"/>
            <a:ext cx="3964900" cy="1574532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RANK() OVER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PARTITION BY style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ORDER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purchase_num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DESC) as rank,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style,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model_name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color, price,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purchase_num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style,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model_name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color, price,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purchase_num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purchase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1,2,3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4 DESC);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030623"/>
            <a:ext cx="4920900" cy="1998214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+mn-lt"/>
                <a:ea typeface="Roboto"/>
                <a:cs typeface="Roboto"/>
                <a:sym typeface="Roboto"/>
              </a:rPr>
              <a:t>Men’s Styles: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i="1" dirty="0">
                <a:latin typeface="+mn-lt"/>
                <a:ea typeface="Roboto"/>
                <a:cs typeface="Roboto"/>
                <a:sym typeface="Roboto"/>
              </a:rPr>
              <a:t>Dawes Driftwood Fade </a:t>
            </a:r>
            <a:r>
              <a:rPr lang="en-US" sz="900" dirty="0">
                <a:latin typeface="+mn-lt"/>
                <a:ea typeface="Roboto"/>
                <a:cs typeface="Roboto"/>
                <a:sym typeface="Roboto"/>
              </a:rPr>
              <a:t>was the most popular and one of the most expensive choices of eyewear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i="1" dirty="0">
                <a:latin typeface="+mn-lt"/>
                <a:ea typeface="Roboto"/>
                <a:cs typeface="Roboto"/>
                <a:sym typeface="Roboto"/>
              </a:rPr>
              <a:t>Monocle Endangered Tortoise </a:t>
            </a:r>
            <a:r>
              <a:rPr lang="en-US" sz="900" dirty="0">
                <a:latin typeface="+mn-lt"/>
                <a:ea typeface="Roboto"/>
                <a:cs typeface="Roboto"/>
                <a:sym typeface="Roboto"/>
              </a:rPr>
              <a:t>was the least popular and the cheapest choice of eyewear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+mn-lt"/>
                <a:ea typeface="Roboto"/>
                <a:cs typeface="Roboto"/>
                <a:sym typeface="Roboto"/>
              </a:rPr>
              <a:t>Women’s Styles: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i="1" dirty="0">
                <a:latin typeface="+mn-lt"/>
                <a:ea typeface="Roboto"/>
                <a:cs typeface="Roboto"/>
                <a:sym typeface="Roboto"/>
              </a:rPr>
              <a:t>Eugene Narrow Rosewood Tortoise </a:t>
            </a:r>
            <a:r>
              <a:rPr lang="en-US" sz="900" dirty="0">
                <a:latin typeface="+mn-lt"/>
                <a:ea typeface="Roboto"/>
                <a:cs typeface="Roboto"/>
                <a:sym typeface="Roboto"/>
              </a:rPr>
              <a:t>was the most popular and has a mid-range price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900" i="1" dirty="0">
                <a:latin typeface="+mn-lt"/>
                <a:ea typeface="Roboto"/>
                <a:cs typeface="Roboto"/>
                <a:sym typeface="Roboto"/>
              </a:rPr>
              <a:t>Lucy Jet Black </a:t>
            </a:r>
            <a:r>
              <a:rPr lang="en-US" sz="900" dirty="0">
                <a:latin typeface="+mn-lt"/>
                <a:ea typeface="Roboto"/>
                <a:cs typeface="Roboto"/>
                <a:sym typeface="Roboto"/>
              </a:rPr>
              <a:t>was the least popular and one of the most expensive choices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</a:pPr>
            <a:endParaRPr lang="en-US" sz="900" dirty="0">
              <a:latin typeface="+mn-lt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Roboto"/>
                <a:ea typeface="Roboto"/>
                <a:cs typeface="Roboto"/>
                <a:sym typeface="Roboto"/>
              </a:rPr>
              <a:t>It appears that pricing may be a factor of consideration for Women's styles compared to Men's styles.</a:t>
            </a:r>
            <a:endParaRPr sz="9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787976418"/>
              </p:ext>
            </p:extLst>
          </p:nvPr>
        </p:nvGraphicFramePr>
        <p:xfrm>
          <a:off x="177975" y="3034325"/>
          <a:ext cx="4378837" cy="211466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9810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2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07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0786">
                  <a:extLst>
                    <a:ext uri="{9D8B030D-6E8A-4147-A177-3AD203B41FA5}">
                      <a16:colId xmlns:a16="http://schemas.microsoft.com/office/drawing/2014/main" val="491624391"/>
                    </a:ext>
                  </a:extLst>
                </a:gridCol>
              </a:tblGrid>
              <a:tr h="28486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Men’s Styles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0105809"/>
                  </a:ext>
                </a:extLst>
              </a:tr>
              <a:tr h="354153">
                <a:tc>
                  <a:txBody>
                    <a:bodyPr/>
                    <a:lstStyle/>
                    <a:p>
                      <a:pPr marL="0" marR="0" lvl="0" indent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Model name</a:t>
                      </a:r>
                    </a:p>
                  </a:txBody>
                  <a:tcPr marL="4763" marR="4763" marT="4763" marB="0"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color</a:t>
                      </a:r>
                    </a:p>
                  </a:txBody>
                  <a:tcPr marL="4763" marR="4763" marT="4763" marB="0"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1" i="0" u="none" strike="noStrike" cap="none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price</a:t>
                      </a:r>
                    </a:p>
                  </a:txBody>
                  <a:tcPr marL="4763" marR="4763" marT="4763" marB="0"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Number of purchases</a:t>
                      </a:r>
                    </a:p>
                  </a:txBody>
                  <a:tcPr marL="4763" marR="4763" marT="4763" marB="0"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Dawes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Driftwood Fade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150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63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Brady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Layered Tortoise Matte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95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52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5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Dawes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Jet Black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150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44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5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Brady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Sea Glass Gray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95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43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5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Monocle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Endangered Tortoise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50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41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73517025"/>
                  </a:ext>
                </a:extLst>
              </a:tr>
            </a:tbl>
          </a:graphicData>
        </a:graphic>
      </p:graphicFrame>
      <p:graphicFrame>
        <p:nvGraphicFramePr>
          <p:cNvPr id="4" name="Shape 325">
            <a:extLst>
              <a:ext uri="{FF2B5EF4-FFF2-40B4-BE49-F238E27FC236}">
                <a16:creationId xmlns:a16="http://schemas.microsoft.com/office/drawing/2014/main" id="{C2272539-78D8-385E-C58A-82C9D37A19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1888761"/>
              </p:ext>
            </p:extLst>
          </p:nvPr>
        </p:nvGraphicFramePr>
        <p:xfrm>
          <a:off x="4637037" y="3028837"/>
          <a:ext cx="4378837" cy="2114663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9810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62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707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0786">
                  <a:extLst>
                    <a:ext uri="{9D8B030D-6E8A-4147-A177-3AD203B41FA5}">
                      <a16:colId xmlns:a16="http://schemas.microsoft.com/office/drawing/2014/main" val="491624391"/>
                    </a:ext>
                  </a:extLst>
                </a:gridCol>
              </a:tblGrid>
              <a:tr h="284860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Women’s Styles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0105809"/>
                  </a:ext>
                </a:extLst>
              </a:tr>
              <a:tr h="354153">
                <a:tc>
                  <a:txBody>
                    <a:bodyPr/>
                    <a:lstStyle/>
                    <a:p>
                      <a:pPr marL="0" marR="0" lvl="0" indent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Model name</a:t>
                      </a:r>
                    </a:p>
                  </a:txBody>
                  <a:tcPr marL="4763" marR="4763" marT="4763" marB="0"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color</a:t>
                      </a:r>
                    </a:p>
                  </a:txBody>
                  <a:tcPr marL="4763" marR="4763" marT="4763" marB="0"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1" i="0" u="none" strike="noStrike" cap="none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price</a:t>
                      </a:r>
                    </a:p>
                  </a:txBody>
                  <a:tcPr marL="4763" marR="4763" marT="4763" marB="0"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Number of purchases</a:t>
                      </a:r>
                    </a:p>
                  </a:txBody>
                  <a:tcPr marL="4763" marR="4763" marT="4763" marB="0"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Eugene Narrow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Rosewood Tortoise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95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62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Eugene Narrow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Rose Crystal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95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54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5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Olive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Pearled Tortoise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95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50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5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Lucy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Elderflower Crystal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150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44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5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Lucy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Jet Black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150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646466"/>
                          </a:solidFill>
                          <a:effectLst/>
                          <a:latin typeface="+mn-lt"/>
                        </a:rPr>
                        <a:t>42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7351702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630536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Conclusion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28247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Conclusion</a:t>
            </a:r>
            <a:br>
              <a:rPr lang="en" b="1" dirty="0">
                <a:solidFill>
                  <a:srgbClr val="295269"/>
                </a:solidFill>
              </a:rPr>
            </a:b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941752"/>
            <a:ext cx="8061300" cy="3622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For Question 3 in the survey, include more choices for shapes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Perhaps consider removing Question 5 from the survey as it might be too sensitive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Trying on more eyewear during the Home try On stage could result in more purchases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2200" dirty="0">
                <a:latin typeface="Roboto"/>
                <a:ea typeface="Roboto"/>
                <a:cs typeface="Roboto"/>
                <a:sym typeface="Roboto"/>
              </a:rPr>
              <a:t>The price of Women’s Style eyewear might have an impact on purchase, but further exploration needs to be done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endParaRPr lang="en-US" sz="14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034475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74224" y="1211384"/>
            <a:ext cx="8061300" cy="354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2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Project Description</a:t>
            </a:r>
            <a:endParaRPr sz="22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2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Which question(s) of the survey have a lower completion rates? What could be the reason?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2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 is the overall conversion rates from quiz to purchase?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2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there a difference in purchase rates based on the number of eyewear items received to try on?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2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 are common types of eyewear purchased for each style?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2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Conclusion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Project Description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Project Description</a:t>
            </a:r>
            <a:br>
              <a:rPr lang="en" b="1" dirty="0">
                <a:solidFill>
                  <a:srgbClr val="295269"/>
                </a:solidFill>
              </a:rPr>
            </a:b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941753"/>
            <a:ext cx="8061300" cy="3540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Parker is a transformative lifestyle brand with a lofty objective: to offer designer eyewear at a revolutionary price while leading the way for socially conscious businesses. Founded in 2010 and named after two characters in an early Jack Kerouac journal,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Parker believes in creative thinking, smart design, and doing good in the world. For every pair of eyeglasses and sunglasses sold, a pair is distributed to someone in need.</a:t>
            </a: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 this project, we analyzed different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Parker marketing funnels in order to calculate conversion rates. Here are the funnels and the tables that you are given:</a:t>
            </a: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Quiz Funnel: survey</a:t>
            </a: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Home Try-On Funnel: quiz &gt;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home_try_on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&gt; purchase</a:t>
            </a: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project was a collaboration with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Parker’s Data Science team (thank you!) and uses fictional data.</a:t>
            </a:r>
          </a:p>
        </p:txBody>
      </p:sp>
    </p:spTree>
    <p:extLst>
      <p:ext uri="{BB962C8B-B14F-4D97-AF65-F5344CB8AC3E}">
        <p14:creationId xmlns:p14="http://schemas.microsoft.com/office/powerpoint/2010/main" val="3414358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Which question(s) of the survey have a lower completion rates? What could be the reason?</a:t>
            </a:r>
          </a:p>
        </p:txBody>
      </p:sp>
    </p:spTree>
    <p:extLst>
      <p:ext uri="{BB962C8B-B14F-4D97-AF65-F5344CB8AC3E}">
        <p14:creationId xmlns:p14="http://schemas.microsoft.com/office/powerpoint/2010/main" val="1099924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115757" y="304871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Which question(s) of the survey have a lower completion rates? What could be the reason?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77974" y="1201325"/>
            <a:ext cx="8520600" cy="15133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Question 3 and Question 5 have the lowest completion rates in the survey: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80% of users completed Question 3 – Which shapes do you like?</a:t>
            </a:r>
          </a:p>
          <a:p>
            <a:pPr marL="914400" lvl="7" indent="-228600">
              <a:lnSpc>
                <a:spcPct val="115000"/>
              </a:lnSpc>
              <a:buSzPts val="1200"/>
              <a:buFont typeface="Wingdings" panose="05000000000000000000" pitchFamily="2" charset="2"/>
              <a:buChar char="§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Perhaps the choices are limited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75% of users completed Question 5 – When was your last eye exam?</a:t>
            </a:r>
          </a:p>
          <a:p>
            <a:pPr marL="914400" indent="-228600">
              <a:lnSpc>
                <a:spcPct val="115000"/>
              </a:lnSpc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Could be a sensitive question and the users don’t want to share that information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387446816"/>
              </p:ext>
            </p:extLst>
          </p:nvPr>
        </p:nvGraphicFramePr>
        <p:xfrm>
          <a:off x="177974" y="2714625"/>
          <a:ext cx="8520600" cy="2023551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3396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88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49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272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response_count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conversion_rate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1</a:t>
                      </a: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. What are you looking for?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500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100%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2. What's your fit?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475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95%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3. Which shapes do you like?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380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80%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4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4. Which colors do you like?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361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95%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4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5. When was your last eye exam?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270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75%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30085823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What is the overall conversion rates from quiz to purchase?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4800" dirty="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  <p:extLst>
      <p:ext uri="{BB962C8B-B14F-4D97-AF65-F5344CB8AC3E}">
        <p14:creationId xmlns:p14="http://schemas.microsoft.com/office/powerpoint/2010/main" val="2619759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177974" y="56768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is the overall conversion rates from quiz to purchase?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177974" y="1232218"/>
            <a:ext cx="8520600" cy="15133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Using a usage funnel was able to determine the overall conversion rates from quiz to purchase: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quiz to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home_try_on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914400" lvl="7" indent="-228600">
              <a:lnSpc>
                <a:spcPct val="115000"/>
              </a:lnSpc>
              <a:buSzPts val="1200"/>
              <a:buFont typeface="Wingdings" panose="05000000000000000000" pitchFamily="2" charset="2"/>
              <a:buChar char="§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75% of users that took the quiz requested eyewear to try on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home_try_on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to purchase</a:t>
            </a:r>
          </a:p>
          <a:p>
            <a:pPr marL="914400" indent="-228600">
              <a:lnSpc>
                <a:spcPct val="115000"/>
              </a:lnSpc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66% of users purchased eyewear after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home_try_on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3902505803"/>
              </p:ext>
            </p:extLst>
          </p:nvPr>
        </p:nvGraphicFramePr>
        <p:xfrm>
          <a:off x="177974" y="2745518"/>
          <a:ext cx="8520600" cy="1375219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3396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88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49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272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Users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Count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Rate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Users that completed the quiz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1000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100%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Users that requested eyewear to try on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750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75%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16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Users that purchased eyewear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495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Arial"/>
                        </a:rPr>
                        <a:t>66%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4553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Is there a difference in purchase rates based on the number of eyewear items received to try on?</a:t>
            </a:r>
          </a:p>
        </p:txBody>
      </p:sp>
    </p:spTree>
    <p:extLst>
      <p:ext uri="{BB962C8B-B14F-4D97-AF65-F5344CB8AC3E}">
        <p14:creationId xmlns:p14="http://schemas.microsoft.com/office/powerpoint/2010/main" val="63447671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925</Words>
  <Application>Microsoft Office PowerPoint</Application>
  <PresentationFormat>On-screen Show (16:9)</PresentationFormat>
  <Paragraphs>158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Roboto Thin</vt:lpstr>
      <vt:lpstr>Wingdings</vt:lpstr>
      <vt:lpstr>Dosis</vt:lpstr>
      <vt:lpstr>Roboto Black</vt:lpstr>
      <vt:lpstr>Roboto</vt:lpstr>
      <vt:lpstr>Courier New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Project Description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Athena Mascarenhas</cp:lastModifiedBy>
  <cp:revision>4</cp:revision>
  <dcterms:modified xsi:type="dcterms:W3CDTF">2024-09-12T18:49:29Z</dcterms:modified>
</cp:coreProperties>
</file>